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 varScale="1">
        <p:scale>
          <a:sx n="83" d="100"/>
          <a:sy n="83" d="100"/>
        </p:scale>
        <p:origin x="-224" y="-752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DA37DAF6B6C94E98BB3ED9FA6A5DD1" ma:contentTypeVersion="12" ma:contentTypeDescription="Create a new document." ma:contentTypeScope="" ma:versionID="c6f3c7e2196538f28bf7543597de5f4d">
  <xsd:schema xmlns:xsd="http://www.w3.org/2001/XMLSchema" xmlns:xs="http://www.w3.org/2001/XMLSchema" xmlns:p="http://schemas.microsoft.com/office/2006/metadata/properties" xmlns:ns1="http://schemas.microsoft.com/sharepoint/v3" xmlns:ns3="a2f64119-3646-4121-bbd4-67ea5dc3f4e1" targetNamespace="http://schemas.microsoft.com/office/2006/metadata/properties" ma:root="true" ma:fieldsID="a182a8e24e0cf676ac68a0690f91eb23" ns1:_="" ns3:_="">
    <xsd:import namespace="http://schemas.microsoft.com/sharepoint/v3"/>
    <xsd:import namespace="a2f64119-3646-4121-bbd4-67ea5dc3f4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64119-3646-4121-bbd4-67ea5dc3f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2EFCB7-7250-442D-8ADF-61DD11E53B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2f64119-3646-4121-bbd4-67ea5dc3f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0FB0DB-2AC7-4E5D-85EF-745E5BFF9596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a2f64119-3646-4121-bbd4-67ea5dc3f4e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1844</Words>
  <Application>Microsoft Macintosh PowerPoint</Application>
  <PresentationFormat>Custom</PresentationFormat>
  <Paragraphs>89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Arne Tronsmo</cp:lastModifiedBy>
  <cp:revision>25</cp:revision>
  <dcterms:created xsi:type="dcterms:W3CDTF">2020-10-22T15:52:03Z</dcterms:created>
  <dcterms:modified xsi:type="dcterms:W3CDTF">2020-11-20T17:04:21Z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0x01010002DA37DAF6B6C94E98BB3ED9FA6A5DD1</vt:lpwstr>
  </property>
</Properties>
</file>