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A12C734C11F49A263A7C86B2224A9" ma:contentTypeVersion="15" ma:contentTypeDescription="Create a new document." ma:contentTypeScope="" ma:versionID="f307ddf8ec860301ece7f9c92756751c">
  <xsd:schema xmlns:xsd="http://www.w3.org/2001/XMLSchema" xmlns:xs="http://www.w3.org/2001/XMLSchema" xmlns:p="http://schemas.microsoft.com/office/2006/metadata/properties" xmlns:ns1="http://schemas.microsoft.com/sharepoint/v3" xmlns:ns3="dc871fe4-475d-4abb-bdf6-025c2547d72c" xmlns:ns4="62579d7d-3509-4d58-84be-d2db39200c81" targetNamespace="http://schemas.microsoft.com/office/2006/metadata/properties" ma:root="true" ma:fieldsID="95dbbb297158420286e049a3d9d3f2ee" ns1:_="" ns3:_="" ns4:_="">
    <xsd:import namespace="http://schemas.microsoft.com/sharepoint/v3"/>
    <xsd:import namespace="dc871fe4-475d-4abb-bdf6-025c2547d72c"/>
    <xsd:import namespace="62579d7d-3509-4d58-84be-d2db39200c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71fe4-475d-4abb-bdf6-025c2547d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79d7d-3509-4d58-84be-d2db39200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13E9B3-66E6-466E-8B27-096BC8FDA52C}">
  <ds:schemaRefs>
    <ds:schemaRef ds:uri="http://schemas.microsoft.com/office/2006/documentManagement/types"/>
    <ds:schemaRef ds:uri="http://purl.org/dc/terms/"/>
    <ds:schemaRef ds:uri="http://schemas.microsoft.com/sharepoint/v3"/>
    <ds:schemaRef ds:uri="dc871fe4-475d-4abb-bdf6-025c2547d72c"/>
    <ds:schemaRef ds:uri="http://purl.org/dc/elements/1.1/"/>
    <ds:schemaRef ds:uri="62579d7d-3509-4d58-84be-d2db39200c8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9A0875-2411-4732-8378-AC136DE6CC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4E7BDA-6276-41C3-B677-00C025093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871fe4-475d-4abb-bdf6-025c2547d72c"/>
    <ds:schemaRef ds:uri="62579d7d-3509-4d58-84be-d2db39200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513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Marte Tronsmo</dc:creator>
  <cp:lastModifiedBy>Rebecca Stubbs</cp:lastModifiedBy>
  <cp:revision>12</cp:revision>
  <dcterms:created xsi:type="dcterms:W3CDTF">2020-10-21T14:34:56Z</dcterms:created>
  <dcterms:modified xsi:type="dcterms:W3CDTF">2020-11-25T12:51:28Z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R.Stubbs@cabi.org</vt:lpwstr>
  </property>
  <property fmtid="{D5CDD505-2E9C-101B-9397-08002B2CF9AE}" pid="5" name="MSIP_Label_2e892a75-59a0-4e0e-9b97-f68af558ca2b_SetDate">
    <vt:lpwstr>2020-10-21T14:45:10.6585664Z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80d30845-439b-4bfe-934f-f223efc51991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  <property fmtid="{D5CDD505-2E9C-101B-9397-08002B2CF9AE}" pid="11" name="ContentTypeId">
    <vt:lpwstr>0x0101006F5A12C734C11F49A263A7C86B2224A9</vt:lpwstr>
  </property>
  <property fmtid="{D5CDD505-2E9C-101B-9397-08002B2CF9AE}" pid="12" name="PubProdDocType">
    <vt:lpwstr/>
  </property>
  <property fmtid="{D5CDD505-2E9C-101B-9397-08002B2CF9AE}" pid="13" name="PublishingDocType">
    <vt:lpwstr/>
  </property>
  <property fmtid="{D5CDD505-2E9C-101B-9397-08002B2CF9AE}" pid="14" name="_dlc_DocIdItemGuid">
    <vt:lpwstr>fe2cdad0-6856-4d02-a4ce-c113d3689cbb</vt:lpwstr>
  </property>
</Properties>
</file>