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500E"/>
    <a:srgbClr val="368729"/>
    <a:srgbClr val="F8634F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57" autoAdjust="0"/>
    <p:restoredTop sz="96405" autoAdjust="0"/>
  </p:normalViewPr>
  <p:slideViewPr>
    <p:cSldViewPr snapToGrid="0" snapToObjects="1">
      <p:cViewPr varScale="1">
        <p:scale>
          <a:sx n="70" d="100"/>
          <a:sy n="70" d="100"/>
        </p:scale>
        <p:origin x="828" y="54"/>
      </p:cViewPr>
      <p:guideLst>
        <p:guide orient="horz" pos="2160"/>
        <p:guide pos="4392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ABI Publishing Document" ma:contentTypeID="0x01010069B5FD5CA16EC044896E185815BC656900AC3B40591ADE9D4189AB506A50530EA3001BE454857497EA4C9B71E17458DD530A" ma:contentTypeVersion="1113" ma:contentTypeDescription="" ma:contentTypeScope="" ma:versionID="3d03e87063b90046857a40ab1847fdfa">
  <xsd:schema xmlns:xsd="http://www.w3.org/2001/XMLSchema" xmlns:xs="http://www.w3.org/2001/XMLSchema" xmlns:p="http://schemas.microsoft.com/office/2006/metadata/properties" xmlns:ns1="http://schemas.microsoft.com/sharepoint/v3" xmlns:ns2="aae25602-732d-457c-a7f8-78df4f2c03dd" xmlns:ns3="b902c567-f504-40a0-b519-bedcf7eaa5ab" xmlns:ns5="e65b4165-bc46-4e61-8a70-c851082fce49" targetNamespace="http://schemas.microsoft.com/office/2006/metadata/properties" ma:root="true" ma:fieldsID="7f1e2aecfeab0154ef6691d74b6b917e" ns1:_="" ns2:_="" ns3:_="" ns5:_="">
    <xsd:import namespace="http://schemas.microsoft.com/sharepoint/v3"/>
    <xsd:import namespace="aae25602-732d-457c-a7f8-78df4f2c03dd"/>
    <xsd:import namespace="b902c567-f504-40a0-b519-bedcf7eaa5ab"/>
    <xsd:import namespace="e65b4165-bc46-4e61-8a70-c851082fce49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3:ISBN" minOccurs="0"/>
                <xsd:element ref="ns2:TaxCatchAll" minOccurs="0"/>
                <xsd:element ref="ns2:TaxCatchAllLabel" minOccurs="0"/>
                <xsd:element ref="ns3:p52d2a15856145b6a82e28472153071d" minOccurs="0"/>
                <xsd:element ref="ns3:h6cabde5f3794b979b65c54f0736e561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  <xsd:element ref="ns2:_dlc_DocId" minOccurs="0"/>
                <xsd:element ref="ns2:_dlc_DocIdUrl" minOccurs="0"/>
                <xsd:element ref="ns2:_dlc_DocIdPersistId" minOccurs="0"/>
                <xsd:element ref="ns1:Nick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26" nillable="true" ma:displayName="Nickname" ma:internalName="Nicknam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25602-732d-457c-a7f8-78df4f2c03dd" elementFormDefault="qualified">
    <xsd:import namespace="http://schemas.microsoft.com/office/2006/documentManagement/types"/>
    <xsd:import namespace="http://schemas.microsoft.com/office/infopath/2007/PartnerControls"/>
    <xsd:element name="Year" ma:index="2" nillable="true" ma:displayName="Year" ma:format="Dropdown" ma:internalName="Year" ma:readOnly="false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</xsd:restriction>
      </xsd:simpleType>
    </xsd:element>
    <xsd:element name="TaxCatchAll" ma:index="9" nillable="true" ma:displayName="Taxonomy Catch All Column" ma:hidden="true" ma:list="{fc39e231-330c-4b21-bd5e-cd75285b7afc}" ma:internalName="TaxCatchAll" ma:readOnly="false" ma:showField="CatchAllData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c39e231-330c-4b21-bd5e-cd75285b7afc}" ma:internalName="TaxCatchAllLabel" ma:readOnly="true" ma:showField="CatchAllDataLabel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2c567-f504-40a0-b519-bedcf7eaa5ab" elementFormDefault="qualified">
    <xsd:import namespace="http://schemas.microsoft.com/office/2006/documentManagement/types"/>
    <xsd:import namespace="http://schemas.microsoft.com/office/infopath/2007/PartnerControls"/>
    <xsd:element name="ISBN" ma:index="3" nillable="true" ma:displayName="ISBN" ma:internalName="ISBN" ma:readOnly="false">
      <xsd:simpleType>
        <xsd:restriction base="dms:Text">
          <xsd:maxLength value="255"/>
        </xsd:restriction>
      </xsd:simpleType>
    </xsd:element>
    <xsd:element name="p52d2a15856145b6a82e28472153071d" ma:index="11" nillable="true" ma:taxonomy="true" ma:internalName="p52d2a15856145b6a82e28472153071d" ma:taxonomyFieldName="PublishingDocType" ma:displayName="Book Project Doc Type" ma:indexed="true" ma:readOnly="false" ma:fieldId="{952d2a15-8561-45b6-a82e-28472153071d}" ma:sspId="a0d34ca7-17c4-4248-8885-186d010e4acd" ma:termSetId="abd6e99a-c800-4ded-9c58-1297dfc77eb0" ma:anchorId="b78d85f5-1e2c-4b7a-9da7-98c55132a0f9" ma:open="false" ma:isKeyword="false">
      <xsd:complexType>
        <xsd:sequence>
          <xsd:element ref="pc:Terms" minOccurs="0" maxOccurs="1"/>
        </xsd:sequence>
      </xsd:complexType>
    </xsd:element>
    <xsd:element name="h6cabde5f3794b979b65c54f0736e561" ma:index="14" nillable="true" ma:taxonomy="true" ma:internalName="h6cabde5f3794b979b65c54f0736e561" ma:taxonomyFieldName="PubProdDocType" ma:displayName="Pub Prod Doc Type" ma:readOnly="false" ma:fieldId="{16cabde5-f379-4b97-9b65-c54f0736e561}" ma:sspId="a0d34ca7-17c4-4248-8885-186d010e4acd" ma:termSetId="53548b36-08af-457a-ae86-f408a7f52a8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b4165-bc46-4e61-8a70-c851082fc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BN xmlns="b902c567-f504-40a0-b519-bedcf7eaa5ab" xsi:nil="true"/>
    <Year xmlns="aae25602-732d-457c-a7f8-78df4f2c03dd" xsi:nil="true"/>
    <TaxCatchAll xmlns="aae25602-732d-457c-a7f8-78df4f2c03dd"/>
    <Nickname xmlns="http://schemas.microsoft.com/sharepoint/v3" xsi:nil="true"/>
    <p52d2a15856145b6a82e28472153071d xmlns="b902c567-f504-40a0-b519-bedcf7eaa5ab">
      <Terms xmlns="http://schemas.microsoft.com/office/infopath/2007/PartnerControls"/>
    </p52d2a15856145b6a82e28472153071d>
    <h6cabde5f3794b979b65c54f0736e561 xmlns="b902c567-f504-40a0-b519-bedcf7eaa5ab">
      <Terms xmlns="http://schemas.microsoft.com/office/infopath/2007/PartnerControls"/>
    </h6cabde5f3794b979b65c54f0736e561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7658C8-806E-404E-840D-9BEFB7D100E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9DE5FDB-99F2-4D5D-B8C1-7E24B7220C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e25602-732d-457c-a7f8-78df4f2c03dd"/>
    <ds:schemaRef ds:uri="b902c567-f504-40a0-b519-bedcf7eaa5ab"/>
    <ds:schemaRef ds:uri="e65b4165-bc46-4e61-8a70-c851082fce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0FB0DB-2AC7-4E5D-85EF-745E5BFF9596}">
  <ds:schemaRefs>
    <ds:schemaRef ds:uri="http://www.w3.org/XML/1998/namespace"/>
    <ds:schemaRef ds:uri="http://schemas.microsoft.com/office/2006/documentManagement/types"/>
    <ds:schemaRef ds:uri="e65b4165-bc46-4e61-8a70-c851082fce49"/>
    <ds:schemaRef ds:uri="http://schemas.openxmlformats.org/package/2006/metadata/core-properties"/>
    <ds:schemaRef ds:uri="aae25602-732d-457c-a7f8-78df4f2c03dd"/>
    <ds:schemaRef ds:uri="http://purl.org/dc/terms/"/>
    <ds:schemaRef ds:uri="b902c567-f504-40a0-b519-bedcf7eaa5ab"/>
    <ds:schemaRef ds:uri="http://purl.org/dc/elements/1.1/"/>
    <ds:schemaRef ds:uri="http://schemas.microsoft.com/sharepoint/v3"/>
    <ds:schemaRef ds:uri="http://purl.org/dc/dcmitype/"/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8E369D6D-FD01-48EE-8E80-E0461E59E7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621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Plant Pathology and Plant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Pathology and Plant Diseases</dc:title>
  <dc:creator>Sarah Hilliar</dc:creator>
  <cp:lastModifiedBy>Tim Kapp</cp:lastModifiedBy>
  <cp:revision>23</cp:revision>
  <dcterms:created xsi:type="dcterms:W3CDTF">2020-10-22T15:52:03Z</dcterms:created>
  <dcterms:modified xsi:type="dcterms:W3CDTF">2020-10-22T20:20:54Z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etDate">
    <vt:lpwstr>2020-10-22T14:18:09Z</vt:lpwstr>
  </property>
  <property fmtid="{D5CDD505-2E9C-101B-9397-08002B2CF9AE}" pid="4" name="MSIP_Label_2e892a75-59a0-4e0e-9b97-f68af558ca2b_Method">
    <vt:lpwstr>Standard</vt:lpwstr>
  </property>
  <property fmtid="{D5CDD505-2E9C-101B-9397-08002B2CF9AE}" pid="5" name="MSIP_Label_2e892a75-59a0-4e0e-9b97-f68af558ca2b_Name">
    <vt:lpwstr>2e892a75-59a0-4e0e-9b97-f68af558ca2b</vt:lpwstr>
  </property>
  <property fmtid="{D5CDD505-2E9C-101B-9397-08002B2CF9AE}" pid="6" name="MSIP_Label_2e892a75-59a0-4e0e-9b97-f68af558ca2b_SiteId">
    <vt:lpwstr>9f1098df-eebc-4be7-9878-bc3c8d059fd7</vt:lpwstr>
  </property>
  <property fmtid="{D5CDD505-2E9C-101B-9397-08002B2CF9AE}" pid="7" name="MSIP_Label_2e892a75-59a0-4e0e-9b97-f68af558ca2b_ActionId">
    <vt:lpwstr>f9db534a-7766-4d51-af3c-0344de2b8805</vt:lpwstr>
  </property>
  <property fmtid="{D5CDD505-2E9C-101B-9397-08002B2CF9AE}" pid="8" name="MSIP_Label_2e892a75-59a0-4e0e-9b97-f68af558ca2b_ContentBits">
    <vt:lpwstr>0</vt:lpwstr>
  </property>
  <property fmtid="{D5CDD505-2E9C-101B-9397-08002B2CF9AE}" pid="9" name="ContentTypeId">
    <vt:lpwstr>0x01010069B5FD5CA16EC044896E185815BC656900AC3B40591ADE9D4189AB506A50530EA3001BE454857497EA4C9B71E17458DD530A</vt:lpwstr>
  </property>
</Properties>
</file>